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6BC"/>
    <a:srgbClr val="0069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66"/>
    <p:restoredTop sz="94674"/>
  </p:normalViewPr>
  <p:slideViewPr>
    <p:cSldViewPr snapToGrid="0">
      <p:cViewPr varScale="1">
        <p:scale>
          <a:sx n="262" d="100"/>
          <a:sy n="262" d="100"/>
        </p:scale>
        <p:origin x="4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4871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5136" y="1005080"/>
            <a:ext cx="8229600" cy="3569013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322" y="627419"/>
            <a:ext cx="8229600" cy="2397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0" y="4811867"/>
            <a:ext cx="6339374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ubtitle 1">
            <a:extLst>
              <a:ext uri="{FF2B5EF4-FFF2-40B4-BE49-F238E27FC236}">
                <a16:creationId xmlns:a16="http://schemas.microsoft.com/office/drawing/2014/main" id="{598A6424-24D4-9A7A-503B-1810D9718646}"/>
              </a:ext>
            </a:extLst>
          </p:cNvPr>
          <p:cNvSpPr txBox="1">
            <a:spLocks/>
          </p:cNvSpPr>
          <p:nvPr userDrawn="1"/>
        </p:nvSpPr>
        <p:spPr>
          <a:xfrm>
            <a:off x="44110" y="4880795"/>
            <a:ext cx="1050635" cy="160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D6880F-98FC-C70E-7434-35DAC835C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10" y="4835992"/>
            <a:ext cx="1213734" cy="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56494" y="2494609"/>
            <a:ext cx="7787252" cy="1234730"/>
          </a:xfrm>
        </p:spPr>
        <p:txBody>
          <a:bodyPr anchor="b">
            <a:norm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66162" y="3729038"/>
            <a:ext cx="2938463" cy="385762"/>
          </a:xfrm>
        </p:spPr>
        <p:txBody>
          <a:bodyPr>
            <a:normAutofit/>
          </a:bodyPr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B397FB30-D0E6-47F8-D354-616B0E20A00C}"/>
              </a:ext>
            </a:extLst>
          </p:cNvPr>
          <p:cNvSpPr txBox="1">
            <a:spLocks/>
          </p:cNvSpPr>
          <p:nvPr userDrawn="1"/>
        </p:nvSpPr>
        <p:spPr>
          <a:xfrm>
            <a:off x="3389891" y="4862023"/>
            <a:ext cx="1050635" cy="160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FFFFFF"/>
                </a:solidFill>
                <a:latin typeface="Helvetica Neue"/>
                <a:cs typeface="Helvetica Neue"/>
              </a:rPr>
              <a:t>Powered by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4C1F35-7934-3723-FBBD-74C99BCA9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014" y="4791407"/>
            <a:ext cx="1381743" cy="3365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‹Nr.›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11403" y="3639393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04788" y="2334751"/>
            <a:ext cx="8229600" cy="85725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04788" y="3158633"/>
            <a:ext cx="3859212" cy="280987"/>
          </a:xfrm>
        </p:spPr>
        <p:txBody>
          <a:bodyPr/>
          <a:lstStyle>
            <a:lvl2pPr marL="4763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11403" y="4047840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0" y="4811867"/>
            <a:ext cx="6306014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ubtitle 1">
            <a:extLst>
              <a:ext uri="{FF2B5EF4-FFF2-40B4-BE49-F238E27FC236}">
                <a16:creationId xmlns:a16="http://schemas.microsoft.com/office/drawing/2014/main" id="{95CE0200-F192-0824-3C26-E467CCA0AF48}"/>
              </a:ext>
            </a:extLst>
          </p:cNvPr>
          <p:cNvSpPr txBox="1">
            <a:spLocks/>
          </p:cNvSpPr>
          <p:nvPr userDrawn="1"/>
        </p:nvSpPr>
        <p:spPr>
          <a:xfrm>
            <a:off x="44110" y="4880795"/>
            <a:ext cx="1050635" cy="160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AE7EF1-F906-EB3F-7B2E-99EE2BAA37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10" y="4835992"/>
            <a:ext cx="1213734" cy="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81143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2570" y="666350"/>
            <a:ext cx="5332506" cy="249144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‹Nr.›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3976" y="4811867"/>
            <a:ext cx="630279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ubtitle 1">
            <a:extLst>
              <a:ext uri="{FF2B5EF4-FFF2-40B4-BE49-F238E27FC236}">
                <a16:creationId xmlns:a16="http://schemas.microsoft.com/office/drawing/2014/main" id="{13756DC3-62A3-EAD0-0902-502D886CC750}"/>
              </a:ext>
            </a:extLst>
          </p:cNvPr>
          <p:cNvSpPr txBox="1">
            <a:spLocks/>
          </p:cNvSpPr>
          <p:nvPr userDrawn="1"/>
        </p:nvSpPr>
        <p:spPr>
          <a:xfrm>
            <a:off x="44110" y="4880795"/>
            <a:ext cx="1050635" cy="160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750C52-00F9-42B7-9AC0-F5417C88D4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10" y="4835992"/>
            <a:ext cx="1213734" cy="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4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136" y="270516"/>
            <a:ext cx="8229600" cy="3912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570" y="666350"/>
            <a:ext cx="5332506" cy="249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7076" y="4815076"/>
            <a:ext cx="62603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8920" y="4811866"/>
            <a:ext cx="638099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71" r:id="rId3"/>
    <p:sldLayoutId id="2147483675" r:id="rId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1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0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1DD95888-4C2C-271F-1450-DBD2CE86CFCF}"/>
              </a:ext>
            </a:extLst>
          </p:cNvPr>
          <p:cNvSpPr txBox="1"/>
          <p:nvPr/>
        </p:nvSpPr>
        <p:spPr>
          <a:xfrm>
            <a:off x="-77822" y="-42559"/>
            <a:ext cx="9299643" cy="5228618"/>
          </a:xfrm>
          <a:prstGeom prst="rect">
            <a:avLst/>
          </a:prstGeom>
          <a:solidFill>
            <a:srgbClr val="0076BC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266162" y="2494608"/>
            <a:ext cx="7787252" cy="1234730"/>
          </a:xfrm>
        </p:spPr>
        <p:txBody>
          <a:bodyPr/>
          <a:lstStyle/>
          <a:p>
            <a:r>
              <a:rPr lang="en-GB" dirty="0"/>
              <a:t>VBE-Umfrage an Kindertageseinrichtungen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en-GB" sz="2000" dirty="0"/>
              <a:t>September 2026</a:t>
            </a:r>
            <a:endParaRPr sz="2000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7BDBC098-77C6-AA4E-97FE-2F8D18AE7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15" y="328245"/>
            <a:ext cx="4000500" cy="2000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1151</a:t>
            </a:r>
            <a:endParaRPr dirty="0"/>
          </a:p>
        </p:txBody>
      </p:sp>
      <p:sp>
        <p:nvSpPr>
          <p:cNvPr id="4" name="Text Placa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err="1"/>
              <a:t>Teilnehmende</a:t>
            </a:r>
            <a:r>
              <a:rPr lang="en-GB" dirty="0"/>
              <a:t> Insgesamt</a:t>
            </a:r>
            <a:endParaRPr dirty="0"/>
          </a:p>
        </p:txBody>
      </p:sp>
      <p:sp>
        <p:nvSpPr>
          <p:cNvPr id="5" name="Text Placaholder 4"/>
          <p:cNvSpPr>
            <a:spLocks noGrp="1"/>
          </p:cNvSpPr>
          <p:nvPr>
            <p:ph type="body" sz="quarter" idx="18"/>
          </p:nvPr>
        </p:nvSpPr>
        <p:spPr>
          <a:xfrm>
            <a:off x="204788" y="3483635"/>
            <a:ext cx="4576388" cy="350837"/>
          </a:xfrm>
        </p:spPr>
        <p:txBody>
          <a:bodyPr/>
          <a:lstStyle/>
          <a:p>
            <a:r>
              <a:rPr lang="en-GB" dirty="0" err="1"/>
              <a:t>Umfrage</a:t>
            </a:r>
            <a:r>
              <a:rPr lang="en-GB" dirty="0"/>
              <a:t> </a:t>
            </a:r>
            <a:r>
              <a:rPr lang="en-GB" dirty="0" err="1"/>
              <a:t>abgeschlossen</a:t>
            </a:r>
            <a:r>
              <a:rPr lang="en-GB" dirty="0"/>
              <a:t>: 1151 </a:t>
            </a:r>
            <a:r>
              <a:rPr lang="en-GB" dirty="0" err="1"/>
              <a:t>Teilnehmende</a:t>
            </a:r>
            <a:endParaRPr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4B35BC25-9700-030B-3391-E55A7232DC33}"/>
              </a:ext>
            </a:extLst>
          </p:cNvPr>
          <p:cNvSpPr/>
          <p:nvPr/>
        </p:nvSpPr>
        <p:spPr>
          <a:xfrm>
            <a:off x="141051" y="4620638"/>
            <a:ext cx="2033081" cy="522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CD88388-4DC9-7404-55BC-B12B19C17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847" y="4220588"/>
            <a:ext cx="1322961" cy="6614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F1: Wie ist die derzeitige Stimmung des Teams in Ihrer Einrichtung?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Beantwortet: 1147   </a:t>
            </a:r>
            <a:r>
              <a:rPr lang="en-GB" dirty="0" err="1"/>
              <a:t>Übersprungen</a:t>
            </a:r>
            <a:r>
              <a:rPr lang="en-GB" dirty="0"/>
              <a:t>: 4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1000000"/>
            <a:ext cx="7644000" cy="36435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A1356F6A-3E90-EC2E-E9C2-00AD04A238D5}"/>
              </a:ext>
            </a:extLst>
          </p:cNvPr>
          <p:cNvSpPr/>
          <p:nvPr/>
        </p:nvSpPr>
        <p:spPr>
          <a:xfrm>
            <a:off x="141051" y="4620638"/>
            <a:ext cx="2033081" cy="522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8061D2A-C694-6288-1398-4AB3CD169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91" y="4379878"/>
            <a:ext cx="11430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F2: Wie schätzen Sie Ihre derzeitige persönliche Arbeitsbelastung ein?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Beantwortet: 1143 </a:t>
            </a:r>
            <a:r>
              <a:rPr lang="en-GB" dirty="0" err="1"/>
              <a:t>Übersprungen</a:t>
            </a:r>
            <a:r>
              <a:rPr lang="en-GB" dirty="0"/>
              <a:t> : 8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1000000"/>
            <a:ext cx="7644000" cy="36435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DFB67ED9-BA9F-780B-AC79-582BDDA67E28}"/>
              </a:ext>
            </a:extLst>
          </p:cNvPr>
          <p:cNvSpPr/>
          <p:nvPr/>
        </p:nvSpPr>
        <p:spPr>
          <a:xfrm>
            <a:off x="141051" y="4620638"/>
            <a:ext cx="2033081" cy="522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2CE4374-80C2-861E-7721-BF71BD17C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91" y="4379878"/>
            <a:ext cx="11430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F3: Wie schätzen Sie die derzeitige Arbeitsbelastung des Teams ein?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Beantwortet: 1144 </a:t>
            </a:r>
            <a:r>
              <a:rPr lang="en-GB" dirty="0" err="1"/>
              <a:t>Übersprungen</a:t>
            </a:r>
            <a:r>
              <a:rPr lang="en-GB" dirty="0"/>
              <a:t> : 7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1000000"/>
            <a:ext cx="7644000" cy="36435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E9602BBC-201A-9B91-9B53-E84E33725C71}"/>
              </a:ext>
            </a:extLst>
          </p:cNvPr>
          <p:cNvSpPr/>
          <p:nvPr/>
        </p:nvSpPr>
        <p:spPr>
          <a:xfrm>
            <a:off x="141051" y="4620638"/>
            <a:ext cx="2033081" cy="522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1D170E-9623-D368-1DE4-D05E2B190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91" y="4379878"/>
            <a:ext cx="11430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F4: Was belastet und beschäftigt Sie derzeit als Erzieherin/Erzieher besonders (Welche sind Ihre Top 5 der aufgeführten Antworten?)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Beantwortet: 1142 </a:t>
            </a:r>
            <a:r>
              <a:rPr lang="en-GB" dirty="0" err="1"/>
              <a:t>Übersprungen</a:t>
            </a:r>
            <a:r>
              <a:rPr lang="en-GB" dirty="0"/>
              <a:t>: 9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000" y="1000000"/>
            <a:ext cx="3822000" cy="36435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34C6381B-874A-53E1-56B3-719EEFD44804}"/>
              </a:ext>
            </a:extLst>
          </p:cNvPr>
          <p:cNvSpPr/>
          <p:nvPr/>
        </p:nvSpPr>
        <p:spPr>
          <a:xfrm>
            <a:off x="141051" y="4620638"/>
            <a:ext cx="2033081" cy="522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73912EA-2216-E6E7-E18B-FD4EB57FA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91" y="4379878"/>
            <a:ext cx="11430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F4: Was belastet und beschäftigt Sie derzeit als Erzieherin/Erzieher besonders (Welche sind Ihre Top 5 der aufgeführten Antworten?)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Beantwortet: 1142 </a:t>
            </a:r>
            <a:r>
              <a:rPr lang="en-GB" dirty="0" err="1"/>
              <a:t>Übersprungen</a:t>
            </a:r>
            <a:r>
              <a:rPr lang="en-GB" dirty="0"/>
              <a:t> : 9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409" y="1004864"/>
            <a:ext cx="7644000" cy="36435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1D66057-F1DD-5C21-8D11-3E31F973F2DE}"/>
              </a:ext>
            </a:extLst>
          </p:cNvPr>
          <p:cNvSpPr/>
          <p:nvPr/>
        </p:nvSpPr>
        <p:spPr>
          <a:xfrm>
            <a:off x="141051" y="4717914"/>
            <a:ext cx="2033081" cy="425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B2C852E-C525-D698-431A-36669FC71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91" y="4379878"/>
            <a:ext cx="11430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F5: Wie wird der Ausfall von Kolleginnen und Kollegen in Ihrer Einrichtung aufgefangen? (Mehrfachnennungen sind möglich)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Beantwortet: 1145 </a:t>
            </a:r>
            <a:r>
              <a:rPr lang="en-GB" dirty="0" err="1"/>
              <a:t>Übersprungen</a:t>
            </a:r>
            <a:r>
              <a:rPr lang="en-GB" dirty="0"/>
              <a:t> : 6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1000000"/>
            <a:ext cx="7644000" cy="36435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53CD1350-BDC1-193F-E02A-327F2DD9F72C}"/>
              </a:ext>
            </a:extLst>
          </p:cNvPr>
          <p:cNvSpPr/>
          <p:nvPr/>
        </p:nvSpPr>
        <p:spPr>
          <a:xfrm>
            <a:off x="141051" y="4620638"/>
            <a:ext cx="2033081" cy="522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3358A47-BD9D-596D-5068-464FC6178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91" y="4379878"/>
            <a:ext cx="11430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15136" y="225643"/>
            <a:ext cx="8229600" cy="548713"/>
          </a:xfrm>
        </p:spPr>
        <p:txBody>
          <a:bodyPr>
            <a:normAutofit fontScale="90000"/>
          </a:bodyPr>
          <a:lstStyle/>
          <a:p>
            <a:r>
              <a:rPr lang="en-GB" dirty="0"/>
              <a:t>F6: In welcher Art und Weise würden Sie sich bei Ihrer Arbeit in der Einrichtung Unterstützung oder Entlastung wünschen? (Wählen Sie maximal 5 der aufgeführten Antworten aus)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>
          <a:xfrm>
            <a:off x="115136" y="762211"/>
            <a:ext cx="8229600" cy="23971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Beantwortet: 1144 </a:t>
            </a:r>
            <a:r>
              <a:rPr lang="en-GB" dirty="0" err="1"/>
              <a:t>Übersprungen</a:t>
            </a:r>
            <a:r>
              <a:rPr lang="en-GB" dirty="0"/>
              <a:t> : 7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000" y="1000000"/>
            <a:ext cx="3822000" cy="36435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039CF762-F935-17F0-2088-BE111BE910A5}"/>
              </a:ext>
            </a:extLst>
          </p:cNvPr>
          <p:cNvSpPr/>
          <p:nvPr/>
        </p:nvSpPr>
        <p:spPr>
          <a:xfrm>
            <a:off x="141051" y="4620638"/>
            <a:ext cx="2033081" cy="522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1A2A90B-42B1-D05E-1C83-A13BFE694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91" y="4379878"/>
            <a:ext cx="11430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23322" y="225643"/>
            <a:ext cx="8229600" cy="548713"/>
          </a:xfrm>
        </p:spPr>
        <p:txBody>
          <a:bodyPr>
            <a:normAutofit fontScale="90000"/>
          </a:bodyPr>
          <a:lstStyle/>
          <a:p>
            <a:r>
              <a:rPr lang="en-GB" dirty="0"/>
              <a:t>F6: In welcher Art und Weise würden Sie sich bei Ihrer Arbeit in der Einrichtung Unterstützung oder Entlastung wünschen? (Wählen Sie maximal 5 der aufgeführten Antworten aus)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>
          <a:xfrm>
            <a:off x="123322" y="737671"/>
            <a:ext cx="8229600" cy="23971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Beantwortet: 1144 </a:t>
            </a:r>
            <a:r>
              <a:rPr lang="en-GB" dirty="0" err="1"/>
              <a:t>Übersprungen</a:t>
            </a:r>
            <a:r>
              <a:rPr lang="en-GB" dirty="0"/>
              <a:t> : 7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1000000"/>
            <a:ext cx="7644000" cy="36435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C41D8E7-E620-759C-706E-25DC5472E9B4}"/>
              </a:ext>
            </a:extLst>
          </p:cNvPr>
          <p:cNvSpPr/>
          <p:nvPr/>
        </p:nvSpPr>
        <p:spPr>
          <a:xfrm>
            <a:off x="123322" y="4688732"/>
            <a:ext cx="2033081" cy="454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8E0FD2A-AD51-4F67-0C98-2BD7231B6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91" y="4379878"/>
            <a:ext cx="11430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F7: Stichwort Inklusion – wie zufrieden sind Sie mit der Umsetzung?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Beantwortet: 1137 </a:t>
            </a:r>
            <a:r>
              <a:rPr lang="en-GB" dirty="0" err="1"/>
              <a:t>Übersprungen</a:t>
            </a:r>
            <a:r>
              <a:rPr lang="en-GB" dirty="0"/>
              <a:t>: 14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1000000"/>
            <a:ext cx="7644000" cy="364350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1A4F5770-CE0E-33FD-825E-E4411822C5B5}"/>
              </a:ext>
            </a:extLst>
          </p:cNvPr>
          <p:cNvSpPr/>
          <p:nvPr/>
        </p:nvSpPr>
        <p:spPr>
          <a:xfrm>
            <a:off x="141051" y="4620638"/>
            <a:ext cx="2033081" cy="522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B38F838-3D33-6FAD-5C74-F45F86A71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91" y="4379878"/>
            <a:ext cx="11430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F8: Würde eine bessere Vergütung Ihre Arbeitsmotivation steigern?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Beantwortet: 1137 </a:t>
            </a:r>
            <a:r>
              <a:rPr lang="en-GB" dirty="0" err="1"/>
              <a:t>Übersprungen</a:t>
            </a:r>
            <a:r>
              <a:rPr lang="en-GB" dirty="0"/>
              <a:t>: 14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1000000"/>
            <a:ext cx="7644000" cy="36435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FD305E9C-83FD-6BE6-1347-CA2FDD5412B2}"/>
              </a:ext>
            </a:extLst>
          </p:cNvPr>
          <p:cNvSpPr/>
          <p:nvPr/>
        </p:nvSpPr>
        <p:spPr>
          <a:xfrm>
            <a:off x="141051" y="4620638"/>
            <a:ext cx="2033081" cy="522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3CF4C72-B7C9-CC42-1BF1-BEB74DAA2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91" y="4379878"/>
            <a:ext cx="11430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F9: Würden Sie den Beruf der Erzieherin/des Erziehers weiterempfehlen?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Beantwortet: 1146 </a:t>
            </a:r>
            <a:r>
              <a:rPr lang="en-GB" dirty="0" err="1"/>
              <a:t>Übersprungen</a:t>
            </a:r>
            <a:r>
              <a:rPr lang="en-GB" dirty="0"/>
              <a:t>: 5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1000000"/>
            <a:ext cx="7644000" cy="36435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EE02848C-B0F0-FB72-9A69-304EDE00A529}"/>
              </a:ext>
            </a:extLst>
          </p:cNvPr>
          <p:cNvSpPr/>
          <p:nvPr/>
        </p:nvSpPr>
        <p:spPr>
          <a:xfrm>
            <a:off x="141051" y="4620638"/>
            <a:ext cx="2033081" cy="522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1088217-088D-49BC-A30F-C087FFA6D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91" y="4379878"/>
            <a:ext cx="11430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F10: Wie üben Sie momentan rundum betrachtet Ihren Beruf als Erzieherin/Erzieher aus?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Beantwortet: 1147 </a:t>
            </a:r>
            <a:r>
              <a:rPr lang="en-GB" dirty="0" err="1"/>
              <a:t>Übersprungen</a:t>
            </a:r>
            <a:r>
              <a:rPr lang="en-GB" dirty="0"/>
              <a:t>: 4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1000000"/>
            <a:ext cx="7644000" cy="36435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547CD4F-6AEA-75E7-D43D-692CFFE321B7}"/>
              </a:ext>
            </a:extLst>
          </p:cNvPr>
          <p:cNvSpPr/>
          <p:nvPr/>
        </p:nvSpPr>
        <p:spPr>
          <a:xfrm>
            <a:off x="141051" y="4620638"/>
            <a:ext cx="2033081" cy="522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BB30F91-D182-AEA3-B482-E9892E35E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91" y="4379878"/>
            <a:ext cx="11430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41051" y="273259"/>
            <a:ext cx="8229600" cy="548713"/>
          </a:xfrm>
        </p:spPr>
        <p:txBody>
          <a:bodyPr>
            <a:normAutofit fontScale="90000"/>
          </a:bodyPr>
          <a:lstStyle/>
          <a:p>
            <a:r>
              <a:rPr lang="en-GB" dirty="0"/>
              <a:t>F11: Wenn Sie Wünsche an die Landesregierung äußern könnten – welche konkreten Maßnahmen sollen sie in dieser Legislatur umsetzen? (Mehrfachnennungen möglich)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>
          <a:xfrm>
            <a:off x="141051" y="821972"/>
            <a:ext cx="8229600" cy="23971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Beantwortet: 1149 </a:t>
            </a:r>
            <a:r>
              <a:rPr lang="en-GB" dirty="0" err="1"/>
              <a:t>Übersprungen</a:t>
            </a:r>
            <a:r>
              <a:rPr lang="en-GB" dirty="0"/>
              <a:t>: 2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000" y="1000000"/>
            <a:ext cx="3822000" cy="36435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791D890C-E1BB-A9AF-3972-E56F55D5AE8B}"/>
              </a:ext>
            </a:extLst>
          </p:cNvPr>
          <p:cNvSpPr/>
          <p:nvPr/>
        </p:nvSpPr>
        <p:spPr>
          <a:xfrm>
            <a:off x="141051" y="4620638"/>
            <a:ext cx="2033081" cy="522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16E8E84-4038-1C3B-25DE-53681CD04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91" y="4379878"/>
            <a:ext cx="11430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41051" y="225643"/>
            <a:ext cx="8229600" cy="548713"/>
          </a:xfrm>
        </p:spPr>
        <p:txBody>
          <a:bodyPr>
            <a:normAutofit fontScale="90000"/>
          </a:bodyPr>
          <a:lstStyle/>
          <a:p>
            <a:r>
              <a:rPr lang="en-GB" dirty="0"/>
              <a:t>F11: Wenn Sie Wünsche an die Landesregierung äußern könnten – welche konkreten Maßnahmen sollen sie in dieser Legislatur umsetzen? (Mehrfachnennungen möglich)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>
          <a:xfrm>
            <a:off x="141051" y="712115"/>
            <a:ext cx="8229600" cy="23971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Beantwortet: 1149   </a:t>
            </a:r>
            <a:r>
              <a:rPr lang="en-GB" dirty="0" err="1"/>
              <a:t>Übersprungen</a:t>
            </a:r>
            <a:r>
              <a:rPr lang="en-GB" dirty="0"/>
              <a:t>: 2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1000000"/>
            <a:ext cx="7644000" cy="36435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A48255C6-737D-BF5A-D16A-2CE7C091CD2A}"/>
              </a:ext>
            </a:extLst>
          </p:cNvPr>
          <p:cNvSpPr/>
          <p:nvPr/>
        </p:nvSpPr>
        <p:spPr>
          <a:xfrm>
            <a:off x="141051" y="4698460"/>
            <a:ext cx="2033081" cy="44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7C2C6D9-5A6D-4B58-C328-E0FB950F1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991" y="4379878"/>
            <a:ext cx="1143000" cy="571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363</Words>
  <Application>Microsoft Macintosh PowerPoint</Application>
  <PresentationFormat>Bildschirmpräsentation (16:9)</PresentationFormat>
  <Paragraphs>33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9" baseType="lpstr">
      <vt:lpstr>Arial</vt:lpstr>
      <vt:lpstr>Helvetica Neue</vt:lpstr>
      <vt:lpstr>Data slides</vt:lpstr>
      <vt:lpstr>PowerPoint-Präsentation</vt:lpstr>
      <vt:lpstr>1151</vt:lpstr>
      <vt:lpstr>F1: Wie ist die derzeitige Stimmung des Teams in Ihrer Einrichtung?</vt:lpstr>
      <vt:lpstr>F2: Wie schätzen Sie Ihre derzeitige persönliche Arbeitsbelastung ein?</vt:lpstr>
      <vt:lpstr>F3: Wie schätzen Sie die derzeitige Arbeitsbelastung des Teams ein?</vt:lpstr>
      <vt:lpstr>F4: Was belastet und beschäftigt Sie derzeit als Erzieherin/Erzieher besonders (Welche sind Ihre Top 5 der aufgeführten Antworten?)</vt:lpstr>
      <vt:lpstr>F4: Was belastet und beschäftigt Sie derzeit als Erzieherin/Erzieher besonders (Welche sind Ihre Top 5 der aufgeführten Antworten?)</vt:lpstr>
      <vt:lpstr>F5: Wie wird der Ausfall von Kolleginnen und Kollegen in Ihrer Einrichtung aufgefangen? (Mehrfachnennungen sind möglich)</vt:lpstr>
      <vt:lpstr>F6: In welcher Art und Weise würden Sie sich bei Ihrer Arbeit in der Einrichtung Unterstützung oder Entlastung wünschen? (Wählen Sie maximal 5 der aufgeführten Antworten aus)</vt:lpstr>
      <vt:lpstr>F6: In welcher Art und Weise würden Sie sich bei Ihrer Arbeit in der Einrichtung Unterstützung oder Entlastung wünschen? (Wählen Sie maximal 5 der aufgeführten Antworten aus)</vt:lpstr>
      <vt:lpstr>F7: Stichwort Inklusion – wie zufrieden sind Sie mit der Umsetzung?</vt:lpstr>
      <vt:lpstr>F8: Würde eine bessere Vergütung Ihre Arbeitsmotivation steigern?</vt:lpstr>
      <vt:lpstr>F9: Würden Sie den Beruf der Erzieherin/des Erziehers weiterempfehlen?</vt:lpstr>
      <vt:lpstr>F10: Wie üben Sie momentan rundum betrachtet Ihren Beruf als Erzieherin/Erzieher aus?</vt:lpstr>
      <vt:lpstr>F11: Wenn Sie Wünsche an die Landesregierung äußern könnten – welche konkreten Maßnahmen sollen sie in dieser Legislatur umsetzen? (Mehrfachnennungen möglich)</vt:lpstr>
      <vt:lpstr>F11: Wenn Sie Wünsche an die Landesregierung äußern könnten – welche konkreten Maßnahmen sollen sie in dieser Legislatur umsetzen? (Mehrfachnennungen möglich)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Patric Kastner</cp:lastModifiedBy>
  <cp:revision>4</cp:revision>
  <dcterms:modified xsi:type="dcterms:W3CDTF">2026-09-21T09:53:51Z</dcterms:modified>
</cp:coreProperties>
</file>